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5" r:id="rId1"/>
  </p:sldMasterIdLst>
  <p:sldIdLst>
    <p:sldId id="279" r:id="rId2"/>
    <p:sldId id="258" r:id="rId3"/>
    <p:sldId id="259" r:id="rId4"/>
    <p:sldId id="284" r:id="rId5"/>
    <p:sldId id="283" r:id="rId6"/>
    <p:sldId id="268" r:id="rId7"/>
    <p:sldId id="269" r:id="rId8"/>
    <p:sldId id="270" r:id="rId9"/>
    <p:sldId id="278" r:id="rId10"/>
    <p:sldId id="271" r:id="rId11"/>
    <p:sldId id="272" r:id="rId12"/>
    <p:sldId id="273" r:id="rId13"/>
    <p:sldId id="274" r:id="rId14"/>
    <p:sldId id="275" r:id="rId15"/>
    <p:sldId id="27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59" autoAdjust="0"/>
    <p:restoredTop sz="94660"/>
  </p:normalViewPr>
  <p:slideViewPr>
    <p:cSldViewPr snapToGrid="0">
      <p:cViewPr varScale="1">
        <p:scale>
          <a:sx n="61" d="100"/>
          <a:sy n="61" d="100"/>
        </p:scale>
        <p:origin x="10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5" name="Footer Placeholder 4"/>
          <p:cNvSpPr>
            <a:spLocks noGrp="1"/>
          </p:cNvSpPr>
          <p:nvPr>
            <p:ph type="ftr" sz="quarter" idx="11"/>
          </p:nvPr>
        </p:nvSpPr>
        <p:spPr/>
        <p:txBody>
          <a:bodyPr/>
          <a:lstStyle/>
          <a:p>
            <a:endParaRPr lang="en-HK" dirty="0"/>
          </a:p>
        </p:txBody>
      </p:sp>
      <p:sp>
        <p:nvSpPr>
          <p:cNvPr id="6" name="Slide Number Placeholder 5"/>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3006360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6" name="Footer Placeholder 5"/>
          <p:cNvSpPr>
            <a:spLocks noGrp="1"/>
          </p:cNvSpPr>
          <p:nvPr>
            <p:ph type="ftr" sz="quarter" idx="11"/>
          </p:nvPr>
        </p:nvSpPr>
        <p:spPr/>
        <p:txBody>
          <a:bodyPr/>
          <a:lstStyle/>
          <a:p>
            <a:endParaRPr lang="en-HK" dirty="0"/>
          </a:p>
        </p:txBody>
      </p:sp>
      <p:sp>
        <p:nvSpPr>
          <p:cNvPr id="7" name="Slide Number Placeholder 6"/>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2566447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5" name="Footer Placeholder 4"/>
          <p:cNvSpPr>
            <a:spLocks noGrp="1"/>
          </p:cNvSpPr>
          <p:nvPr>
            <p:ph type="ftr" sz="quarter" idx="11"/>
          </p:nvPr>
        </p:nvSpPr>
        <p:spPr/>
        <p:txBody>
          <a:bodyPr/>
          <a:lstStyle/>
          <a:p>
            <a:endParaRPr lang="en-HK" dirty="0"/>
          </a:p>
        </p:txBody>
      </p:sp>
      <p:sp>
        <p:nvSpPr>
          <p:cNvPr id="6" name="Slide Number Placeholder 5"/>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15666095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3" name="Footer Placeholder 2"/>
          <p:cNvSpPr>
            <a:spLocks noGrp="1"/>
          </p:cNvSpPr>
          <p:nvPr>
            <p:ph type="ftr" sz="quarter" idx="11"/>
          </p:nvPr>
        </p:nvSpPr>
        <p:spPr/>
        <p:txBody>
          <a:bodyPr/>
          <a:lstStyle/>
          <a:p>
            <a:endParaRPr lang="en-HK" dirty="0"/>
          </a:p>
        </p:txBody>
      </p:sp>
      <p:sp>
        <p:nvSpPr>
          <p:cNvPr id="4" name="Slide Number Placeholder 3"/>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1507465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5" name="Footer Placeholder 4"/>
          <p:cNvSpPr>
            <a:spLocks noGrp="1"/>
          </p:cNvSpPr>
          <p:nvPr>
            <p:ph type="ftr" sz="quarter" idx="11"/>
          </p:nvPr>
        </p:nvSpPr>
        <p:spPr/>
        <p:txBody>
          <a:bodyPr/>
          <a:lstStyle/>
          <a:p>
            <a:endParaRPr lang="en-HK" dirty="0"/>
          </a:p>
        </p:txBody>
      </p:sp>
      <p:sp>
        <p:nvSpPr>
          <p:cNvPr id="6" name="Slide Number Placeholder 5"/>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27743590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5" name="Footer Placeholder 4"/>
          <p:cNvSpPr>
            <a:spLocks noGrp="1"/>
          </p:cNvSpPr>
          <p:nvPr>
            <p:ph type="ftr" sz="quarter" idx="11"/>
          </p:nvPr>
        </p:nvSpPr>
        <p:spPr/>
        <p:txBody>
          <a:bodyPr/>
          <a:lstStyle/>
          <a:p>
            <a:endParaRPr lang="en-HK" dirty="0"/>
          </a:p>
        </p:txBody>
      </p:sp>
      <p:sp>
        <p:nvSpPr>
          <p:cNvPr id="6" name="Slide Number Placeholder 5"/>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3005241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5" name="Footer Placeholder 4"/>
          <p:cNvSpPr>
            <a:spLocks noGrp="1"/>
          </p:cNvSpPr>
          <p:nvPr>
            <p:ph type="ftr" sz="quarter" idx="11"/>
          </p:nvPr>
        </p:nvSpPr>
        <p:spPr/>
        <p:txBody>
          <a:bodyPr/>
          <a:lstStyle/>
          <a:p>
            <a:endParaRPr lang="en-HK" dirty="0"/>
          </a:p>
        </p:txBody>
      </p:sp>
      <p:sp>
        <p:nvSpPr>
          <p:cNvPr id="6" name="Slide Number Placeholder 5"/>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3509389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5" name="Footer Placeholder 4"/>
          <p:cNvSpPr>
            <a:spLocks noGrp="1"/>
          </p:cNvSpPr>
          <p:nvPr>
            <p:ph type="ftr" sz="quarter" idx="11"/>
          </p:nvPr>
        </p:nvSpPr>
        <p:spPr/>
        <p:txBody>
          <a:bodyPr/>
          <a:lstStyle/>
          <a:p>
            <a:endParaRPr lang="en-HK" dirty="0"/>
          </a:p>
        </p:txBody>
      </p:sp>
      <p:sp>
        <p:nvSpPr>
          <p:cNvPr id="6" name="Slide Number Placeholder 5"/>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4292764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6" name="Footer Placeholder 5"/>
          <p:cNvSpPr>
            <a:spLocks noGrp="1"/>
          </p:cNvSpPr>
          <p:nvPr>
            <p:ph type="ftr" sz="quarter" idx="11"/>
          </p:nvPr>
        </p:nvSpPr>
        <p:spPr/>
        <p:txBody>
          <a:bodyPr/>
          <a:lstStyle/>
          <a:p>
            <a:endParaRPr lang="en-HK" dirty="0"/>
          </a:p>
        </p:txBody>
      </p:sp>
      <p:sp>
        <p:nvSpPr>
          <p:cNvPr id="7" name="Slide Number Placeholder 6"/>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11521584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8" name="Footer Placeholder 7"/>
          <p:cNvSpPr>
            <a:spLocks noGrp="1"/>
          </p:cNvSpPr>
          <p:nvPr>
            <p:ph type="ftr" sz="quarter" idx="11"/>
          </p:nvPr>
        </p:nvSpPr>
        <p:spPr/>
        <p:txBody>
          <a:bodyPr/>
          <a:lstStyle/>
          <a:p>
            <a:endParaRPr lang="en-HK" dirty="0"/>
          </a:p>
        </p:txBody>
      </p:sp>
      <p:sp>
        <p:nvSpPr>
          <p:cNvPr id="9" name="Slide Number Placeholder 8"/>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485971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4" name="Footer Placeholder 3"/>
          <p:cNvSpPr>
            <a:spLocks noGrp="1"/>
          </p:cNvSpPr>
          <p:nvPr>
            <p:ph type="ftr" sz="quarter" idx="11"/>
          </p:nvPr>
        </p:nvSpPr>
        <p:spPr/>
        <p:txBody>
          <a:bodyPr/>
          <a:lstStyle/>
          <a:p>
            <a:endParaRPr lang="en-HK" dirty="0"/>
          </a:p>
        </p:txBody>
      </p:sp>
      <p:sp>
        <p:nvSpPr>
          <p:cNvPr id="5" name="Slide Number Placeholder 4"/>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522864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3" name="Footer Placeholder 2"/>
          <p:cNvSpPr>
            <a:spLocks noGrp="1"/>
          </p:cNvSpPr>
          <p:nvPr>
            <p:ph type="ftr" sz="quarter" idx="11"/>
          </p:nvPr>
        </p:nvSpPr>
        <p:spPr/>
        <p:txBody>
          <a:bodyPr/>
          <a:lstStyle/>
          <a:p>
            <a:endParaRPr lang="en-HK" dirty="0"/>
          </a:p>
        </p:txBody>
      </p:sp>
      <p:sp>
        <p:nvSpPr>
          <p:cNvPr id="4" name="Slide Number Placeholder 3"/>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1030732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121D00-70E9-425A-908E-2CFE85C033B0}" type="datetimeFigureOut">
              <a:rPr lang="en-HK" smtClean="0"/>
              <a:t>3/1/2023</a:t>
            </a:fld>
            <a:endParaRPr lang="en-HK" dirty="0"/>
          </a:p>
        </p:txBody>
      </p:sp>
      <p:sp>
        <p:nvSpPr>
          <p:cNvPr id="6" name="Footer Placeholder 5"/>
          <p:cNvSpPr>
            <a:spLocks noGrp="1"/>
          </p:cNvSpPr>
          <p:nvPr>
            <p:ph type="ftr" sz="quarter" idx="11"/>
          </p:nvPr>
        </p:nvSpPr>
        <p:spPr/>
        <p:txBody>
          <a:bodyPr/>
          <a:lstStyle/>
          <a:p>
            <a:endParaRPr lang="en-HK" dirty="0"/>
          </a:p>
        </p:txBody>
      </p:sp>
      <p:sp>
        <p:nvSpPr>
          <p:cNvPr id="7" name="Slide Number Placeholder 6"/>
          <p:cNvSpPr>
            <a:spLocks noGrp="1"/>
          </p:cNvSpPr>
          <p:nvPr>
            <p:ph type="sldNum" sz="quarter" idx="12"/>
          </p:nvPr>
        </p:nvSpPr>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25521361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9D121D00-70E9-425A-908E-2CFE85C033B0}" type="datetimeFigureOut">
              <a:rPr lang="en-HK" smtClean="0"/>
              <a:t>3/1/2023</a:t>
            </a:fld>
            <a:endParaRPr lang="en-HK" dirty="0"/>
          </a:p>
        </p:txBody>
      </p:sp>
      <p:sp>
        <p:nvSpPr>
          <p:cNvPr id="6" name="Footer Placeholder 5"/>
          <p:cNvSpPr>
            <a:spLocks noGrp="1"/>
          </p:cNvSpPr>
          <p:nvPr>
            <p:ph type="ftr" sz="quarter" idx="11"/>
          </p:nvPr>
        </p:nvSpPr>
        <p:spPr>
          <a:xfrm>
            <a:off x="590396" y="6041362"/>
            <a:ext cx="3295413" cy="365125"/>
          </a:xfrm>
        </p:spPr>
        <p:txBody>
          <a:bodyPr/>
          <a:lstStyle/>
          <a:p>
            <a:endParaRPr lang="en-HK" dirty="0"/>
          </a:p>
        </p:txBody>
      </p:sp>
      <p:sp>
        <p:nvSpPr>
          <p:cNvPr id="7" name="Slide Number Placeholder 6"/>
          <p:cNvSpPr>
            <a:spLocks noGrp="1"/>
          </p:cNvSpPr>
          <p:nvPr>
            <p:ph type="sldNum" sz="quarter" idx="12"/>
          </p:nvPr>
        </p:nvSpPr>
        <p:spPr>
          <a:xfrm>
            <a:off x="4862689" y="5915888"/>
            <a:ext cx="1062155" cy="490599"/>
          </a:xfrm>
        </p:spPr>
        <p:txBody>
          <a:bodyPr/>
          <a:lstStyle/>
          <a:p>
            <a:fld id="{61A15A42-3876-4928-AF5E-4268BA95B375}" type="slidenum">
              <a:rPr lang="en-HK" smtClean="0"/>
              <a:t>‹#›</a:t>
            </a:fld>
            <a:endParaRPr lang="en-HK" dirty="0"/>
          </a:p>
        </p:txBody>
      </p:sp>
    </p:spTree>
    <p:extLst>
      <p:ext uri="{BB962C8B-B14F-4D97-AF65-F5344CB8AC3E}">
        <p14:creationId xmlns:p14="http://schemas.microsoft.com/office/powerpoint/2010/main" val="2915656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HK"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9D121D00-70E9-425A-908E-2CFE85C033B0}" type="datetimeFigureOut">
              <a:rPr lang="en-HK" smtClean="0"/>
              <a:t>3/1/2023</a:t>
            </a:fld>
            <a:endParaRPr lang="en-HK"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61A15A42-3876-4928-AF5E-4268BA95B375}" type="slidenum">
              <a:rPr lang="en-HK" smtClean="0"/>
              <a:t>‹#›</a:t>
            </a:fld>
            <a:endParaRPr lang="en-HK" dirty="0"/>
          </a:p>
        </p:txBody>
      </p:sp>
    </p:spTree>
    <p:extLst>
      <p:ext uri="{BB962C8B-B14F-4D97-AF65-F5344CB8AC3E}">
        <p14:creationId xmlns:p14="http://schemas.microsoft.com/office/powerpoint/2010/main" val="2026714095"/>
      </p:ext>
    </p:extLst>
  </p:cSld>
  <p:clrMap bg1="dk1" tx1="lt1" bg2="dk2" tx2="lt2" accent1="accent1" accent2="accent2" accent3="accent3" accent4="accent4" accent5="accent5" accent6="accent6" hlink="hlink" folHlink="folHlink"/>
  <p:sldLayoutIdLst>
    <p:sldLayoutId id="2147483966" r:id="rId1"/>
    <p:sldLayoutId id="2147483967" r:id="rId2"/>
    <p:sldLayoutId id="2147483968" r:id="rId3"/>
    <p:sldLayoutId id="2147483969" r:id="rId4"/>
    <p:sldLayoutId id="2147483970" r:id="rId5"/>
    <p:sldLayoutId id="2147483971" r:id="rId6"/>
    <p:sldLayoutId id="2147483972" r:id="rId7"/>
    <p:sldLayoutId id="2147483973" r:id="rId8"/>
    <p:sldLayoutId id="2147483974" r:id="rId9"/>
    <p:sldLayoutId id="2147483975" r:id="rId10"/>
    <p:sldLayoutId id="2147483976" r:id="rId11"/>
    <p:sldLayoutId id="2147483977" r:id="rId12"/>
    <p:sldLayoutId id="2147483978" r:id="rId13"/>
    <p:sldLayoutId id="2147483979"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D5BC9-F14F-A4BB-74E0-3AA49F06B3E0}"/>
              </a:ext>
            </a:extLst>
          </p:cNvPr>
          <p:cNvSpPr>
            <a:spLocks noGrp="1"/>
          </p:cNvSpPr>
          <p:nvPr>
            <p:ph type="title"/>
          </p:nvPr>
        </p:nvSpPr>
        <p:spPr>
          <a:xfrm>
            <a:off x="2544404" y="420414"/>
            <a:ext cx="8466082" cy="1456267"/>
          </a:xfrm>
        </p:spPr>
        <p:txBody>
          <a:bodyPr>
            <a:normAutofit fontScale="90000"/>
          </a:bodyPr>
          <a:lstStyle/>
          <a:p>
            <a:r>
              <a:rPr lang="en-HK" sz="4000" b="0" i="0" dirty="0">
                <a:solidFill>
                  <a:srgbClr val="00B050"/>
                </a:solidFill>
                <a:effectLst/>
                <a:latin typeface="ff2"/>
              </a:rPr>
              <a:t>         </a:t>
            </a:r>
            <a:r>
              <a:rPr lang="en-HK" sz="5400" b="1" i="0" dirty="0">
                <a:solidFill>
                  <a:srgbClr val="FFFF00"/>
                </a:solidFill>
                <a:effectLst/>
                <a:latin typeface="ff2"/>
              </a:rPr>
              <a:t>PROJECT ON</a:t>
            </a:r>
            <a:br>
              <a:rPr lang="en-HK" sz="4000" b="0" i="0" dirty="0">
                <a:solidFill>
                  <a:srgbClr val="00B050"/>
                </a:solidFill>
                <a:effectLst/>
                <a:latin typeface="ff2"/>
              </a:rPr>
            </a:br>
            <a:r>
              <a:rPr lang="en-HK" sz="4000" b="0" i="0" dirty="0">
                <a:solidFill>
                  <a:srgbClr val="00B050"/>
                </a:solidFill>
                <a:effectLst/>
                <a:latin typeface="ff2"/>
              </a:rPr>
              <a:t>    </a:t>
            </a:r>
            <a:r>
              <a:rPr lang="en-US" sz="4000" b="1" dirty="0"/>
              <a:t>EDUCATIONAL WEBSITE</a:t>
            </a:r>
            <a:endParaRPr lang="en-HK" sz="4000" dirty="0">
              <a:effectLst>
                <a:outerShdw blurRad="38100" dist="19050" dir="2700000" algn="tl">
                  <a:schemeClr val="dk1">
                    <a:alpha val="40000"/>
                  </a:schemeClr>
                </a:outerShdw>
              </a:effectLst>
              <a:latin typeface="Times New Roman" panose="02020603050405020304" pitchFamily="18" charset="0"/>
              <a:ea typeface="+mn-ea"/>
              <a:cs typeface="+mn-cs"/>
            </a:endParaRPr>
          </a:p>
        </p:txBody>
      </p:sp>
      <p:sp>
        <p:nvSpPr>
          <p:cNvPr id="3" name="Content Placeholder 2">
            <a:extLst>
              <a:ext uri="{FF2B5EF4-FFF2-40B4-BE49-F238E27FC236}">
                <a16:creationId xmlns:a16="http://schemas.microsoft.com/office/drawing/2014/main" id="{141C8601-1ECA-05E5-19DB-B5F415CFE713}"/>
              </a:ext>
            </a:extLst>
          </p:cNvPr>
          <p:cNvSpPr>
            <a:spLocks noGrp="1"/>
          </p:cNvSpPr>
          <p:nvPr>
            <p:ph idx="1"/>
          </p:nvPr>
        </p:nvSpPr>
        <p:spPr>
          <a:xfrm>
            <a:off x="282684" y="1876681"/>
            <a:ext cx="10122557" cy="4981319"/>
          </a:xfrm>
        </p:spPr>
        <p:txBody>
          <a:bodyPr>
            <a:normAutofit/>
          </a:bodyPr>
          <a:lstStyle/>
          <a:p>
            <a:pPr marL="137795" marR="583565" indent="0" algn="ctr">
              <a:spcBef>
                <a:spcPts val="0"/>
              </a:spcBef>
              <a:spcAft>
                <a:spcPts val="0"/>
              </a:spcAft>
              <a:buNone/>
            </a:pPr>
            <a:r>
              <a:rPr lang="en-HK" b="1" dirty="0">
                <a:solidFill>
                  <a:schemeClr val="bg1"/>
                </a:solidFill>
                <a:effectLst/>
                <a:latin typeface="Times New Roman" panose="02020603050405020304" pitchFamily="18" charset="0"/>
              </a:rPr>
              <a:t> </a:t>
            </a:r>
          </a:p>
          <a:p>
            <a:pPr marL="137795" marR="583565" indent="0" algn="ctr">
              <a:spcBef>
                <a:spcPts val="0"/>
              </a:spcBef>
              <a:spcAft>
                <a:spcPts val="0"/>
              </a:spcAft>
              <a:buNone/>
            </a:pPr>
            <a:r>
              <a:rPr lang="en-HK" b="1" dirty="0">
                <a:solidFill>
                  <a:schemeClr val="bg1"/>
                </a:solidFill>
                <a:effectLst/>
                <a:latin typeface="Times New Roman" panose="02020603050405020304" pitchFamily="18" charset="0"/>
              </a:rPr>
              <a:t>   By</a:t>
            </a:r>
            <a:endParaRPr lang="en-HK" dirty="0">
              <a:solidFill>
                <a:schemeClr val="bg1"/>
              </a:solidFill>
              <a:latin typeface="Times New Roman" panose="02020603050405020304" pitchFamily="18" charset="0"/>
            </a:endParaRPr>
          </a:p>
          <a:p>
            <a:pPr marL="137795" marR="583565" indent="0" algn="ctr">
              <a:spcBef>
                <a:spcPts val="0"/>
              </a:spcBef>
              <a:spcAft>
                <a:spcPts val="0"/>
              </a:spcAft>
              <a:buNone/>
            </a:pPr>
            <a:r>
              <a:rPr lang="en-HK" b="1" dirty="0">
                <a:solidFill>
                  <a:schemeClr val="bg1"/>
                </a:solidFill>
                <a:effectLst/>
                <a:latin typeface="Times New Roman" panose="02020603050405020304" pitchFamily="18" charset="0"/>
              </a:rPr>
              <a:t>         Akshay Ganesh Adhav</a:t>
            </a:r>
          </a:p>
          <a:p>
            <a:pPr marL="137795" marR="583565" indent="0" algn="ctr">
              <a:spcBef>
                <a:spcPts val="0"/>
              </a:spcBef>
              <a:spcAft>
                <a:spcPts val="0"/>
              </a:spcAft>
              <a:buNone/>
            </a:pPr>
            <a:endParaRPr lang="en-HK" b="1" dirty="0">
              <a:solidFill>
                <a:schemeClr val="bg1"/>
              </a:solidFill>
              <a:effectLst/>
              <a:latin typeface="Times New Roman" panose="02020603050405020304" pitchFamily="18" charset="0"/>
            </a:endParaRPr>
          </a:p>
          <a:p>
            <a:pPr marL="137795" marR="583565" indent="0" algn="ctr">
              <a:spcBef>
                <a:spcPts val="0"/>
              </a:spcBef>
              <a:spcAft>
                <a:spcPts val="0"/>
              </a:spcAft>
              <a:buNone/>
            </a:pPr>
            <a:endParaRPr lang="en-HK" b="1" dirty="0">
              <a:solidFill>
                <a:schemeClr val="bg1"/>
              </a:solidFill>
              <a:effectLst/>
              <a:latin typeface="Times New Roman" panose="02020603050405020304" pitchFamily="18" charset="0"/>
            </a:endParaRPr>
          </a:p>
          <a:p>
            <a:pPr marL="137795" marR="583565" indent="0" algn="ctr">
              <a:spcBef>
                <a:spcPts val="0"/>
              </a:spcBef>
              <a:spcAft>
                <a:spcPts val="0"/>
              </a:spcAft>
              <a:buNone/>
            </a:pPr>
            <a:r>
              <a:rPr lang="en-HK" b="1" dirty="0">
                <a:solidFill>
                  <a:schemeClr val="bg1"/>
                </a:solidFill>
                <a:effectLst/>
                <a:latin typeface="Times New Roman" panose="02020603050405020304" pitchFamily="18" charset="0"/>
              </a:rPr>
              <a:t>      For</a:t>
            </a:r>
            <a:r>
              <a:rPr lang="en-HK" sz="3200" b="1" dirty="0">
                <a:solidFill>
                  <a:schemeClr val="bg1"/>
                </a:solidFill>
                <a:effectLst/>
                <a:latin typeface="Times New Roman" panose="02020603050405020304" pitchFamily="18" charset="0"/>
              </a:rPr>
              <a:t> </a:t>
            </a:r>
            <a:r>
              <a:rPr lang="en-HK" b="1" dirty="0">
                <a:solidFill>
                  <a:schemeClr val="bg1"/>
                </a:solidFill>
                <a:latin typeface="Times New Roman" panose="02020603050405020304" pitchFamily="18" charset="0"/>
              </a:rPr>
              <a:t>the year</a:t>
            </a:r>
          </a:p>
          <a:p>
            <a:pPr marL="137795" marR="583565" indent="0" algn="ctr">
              <a:spcBef>
                <a:spcPts val="0"/>
              </a:spcBef>
              <a:spcAft>
                <a:spcPts val="0"/>
              </a:spcAft>
              <a:buNone/>
            </a:pPr>
            <a:r>
              <a:rPr lang="en-HK" sz="2400" b="1" dirty="0">
                <a:solidFill>
                  <a:schemeClr val="bg1"/>
                </a:solidFill>
                <a:effectLst/>
                <a:latin typeface="Times New Roman" panose="02020603050405020304" pitchFamily="18" charset="0"/>
              </a:rPr>
              <a:t>    2022-2023</a:t>
            </a:r>
          </a:p>
          <a:p>
            <a:pPr marL="137795" marR="583565" indent="0" algn="ctr">
              <a:spcBef>
                <a:spcPts val="0"/>
              </a:spcBef>
              <a:spcAft>
                <a:spcPts val="0"/>
              </a:spcAft>
              <a:buNone/>
            </a:pPr>
            <a:endParaRPr lang="en-HK" sz="2400" b="1" dirty="0">
              <a:solidFill>
                <a:schemeClr val="bg1"/>
              </a:solidFill>
              <a:effectLst/>
              <a:latin typeface="Times New Roman" panose="02020603050405020304" pitchFamily="18" charset="0"/>
            </a:endParaRPr>
          </a:p>
          <a:p>
            <a:pPr marL="137795" marR="583565" indent="0" algn="ctr">
              <a:spcBef>
                <a:spcPts val="0"/>
              </a:spcBef>
              <a:spcAft>
                <a:spcPts val="0"/>
              </a:spcAft>
              <a:buNone/>
            </a:pPr>
            <a:endParaRPr lang="en-HK" sz="2400" b="1" dirty="0">
              <a:solidFill>
                <a:schemeClr val="bg1"/>
              </a:solidFill>
              <a:effectLst/>
              <a:latin typeface="Times New Roman" panose="02020603050405020304" pitchFamily="18" charset="0"/>
            </a:endParaRPr>
          </a:p>
          <a:p>
            <a:pPr marL="137795" marR="583565" indent="0" algn="ctr">
              <a:spcBef>
                <a:spcPts val="0"/>
              </a:spcBef>
              <a:spcAft>
                <a:spcPts val="0"/>
              </a:spcAft>
              <a:buNone/>
            </a:pPr>
            <a:r>
              <a:rPr lang="en-HK" b="1" dirty="0">
                <a:solidFill>
                  <a:schemeClr val="bg1"/>
                </a:solidFill>
                <a:effectLst/>
                <a:latin typeface="Times New Roman" panose="02020603050405020304" pitchFamily="18" charset="0"/>
              </a:rPr>
              <a:t>       Under the guidance of</a:t>
            </a:r>
          </a:p>
          <a:p>
            <a:pPr marL="137795" marR="583565" indent="0" algn="ctr">
              <a:spcBef>
                <a:spcPts val="0"/>
              </a:spcBef>
              <a:spcAft>
                <a:spcPts val="0"/>
              </a:spcAft>
              <a:buNone/>
            </a:pPr>
            <a:r>
              <a:rPr lang="en-HK" b="1" dirty="0">
                <a:solidFill>
                  <a:schemeClr val="bg1"/>
                </a:solidFill>
                <a:effectLst/>
                <a:latin typeface="Times New Roman" panose="02020603050405020304" pitchFamily="18" charset="0"/>
              </a:rPr>
              <a:t>       Honey Andani</a:t>
            </a:r>
          </a:p>
          <a:p>
            <a:pPr algn="ctr"/>
            <a:endParaRPr lang="en-HK" dirty="0"/>
          </a:p>
        </p:txBody>
      </p:sp>
    </p:spTree>
    <p:extLst>
      <p:ext uri="{BB962C8B-B14F-4D97-AF65-F5344CB8AC3E}">
        <p14:creationId xmlns:p14="http://schemas.microsoft.com/office/powerpoint/2010/main" val="2637449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98038-6A20-F0FF-755F-3551642E6CD6}"/>
              </a:ext>
            </a:extLst>
          </p:cNvPr>
          <p:cNvSpPr>
            <a:spLocks noGrp="1"/>
          </p:cNvSpPr>
          <p:nvPr>
            <p:ph idx="1"/>
          </p:nvPr>
        </p:nvSpPr>
        <p:spPr>
          <a:xfrm>
            <a:off x="683173" y="756745"/>
            <a:ext cx="10221310" cy="977462"/>
          </a:xfrm>
        </p:spPr>
        <p:txBody>
          <a:bodyPr/>
          <a:lstStyle/>
          <a:p>
            <a:pPr marL="0" indent="0">
              <a:buNone/>
            </a:pPr>
            <a:r>
              <a:rPr lang="en-US" sz="1800" b="1" dirty="0">
                <a:latin typeface="Times New Roman" panose="02020603050405020304" pitchFamily="18" charset="0"/>
                <a:ea typeface="+mj-ea"/>
                <a:cs typeface="+mj-cs"/>
              </a:rPr>
              <a:t>Sign up page:</a:t>
            </a:r>
            <a:endParaRPr lang="en-HK" sz="1800" b="1" dirty="0">
              <a:latin typeface="Times New Roman" panose="02020603050405020304" pitchFamily="18" charset="0"/>
              <a:ea typeface="+mj-ea"/>
              <a:cs typeface="+mj-cs"/>
            </a:endParaRPr>
          </a:p>
          <a:p>
            <a:pPr marL="0" indent="0">
              <a:buNone/>
            </a:pPr>
            <a:endParaRPr lang="en-HK" dirty="0"/>
          </a:p>
        </p:txBody>
      </p:sp>
      <p:pic>
        <p:nvPicPr>
          <p:cNvPr id="5" name="Picture 4">
            <a:extLst>
              <a:ext uri="{FF2B5EF4-FFF2-40B4-BE49-F238E27FC236}">
                <a16:creationId xmlns:a16="http://schemas.microsoft.com/office/drawing/2014/main" id="{218FBAA3-4660-DEAB-6933-B158204543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656" y="1923393"/>
            <a:ext cx="11540357" cy="4824248"/>
          </a:xfrm>
          <a:prstGeom prst="rect">
            <a:avLst/>
          </a:prstGeom>
        </p:spPr>
      </p:pic>
    </p:spTree>
    <p:extLst>
      <p:ext uri="{BB962C8B-B14F-4D97-AF65-F5344CB8AC3E}">
        <p14:creationId xmlns:p14="http://schemas.microsoft.com/office/powerpoint/2010/main" val="21617454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E5C0156-BEC9-A286-9B47-4FEE4B2A5787}"/>
              </a:ext>
            </a:extLst>
          </p:cNvPr>
          <p:cNvSpPr>
            <a:spLocks noGrp="1"/>
          </p:cNvSpPr>
          <p:nvPr>
            <p:ph idx="1"/>
          </p:nvPr>
        </p:nvSpPr>
        <p:spPr>
          <a:xfrm>
            <a:off x="378372" y="583324"/>
            <a:ext cx="12192001" cy="1001110"/>
          </a:xfrm>
        </p:spPr>
        <p:txBody>
          <a:bodyPr/>
          <a:lstStyle/>
          <a:p>
            <a:pPr>
              <a:buFont typeface="Wingdings" panose="05000000000000000000" pitchFamily="2" charset="2"/>
              <a:buChar char="v"/>
            </a:pPr>
            <a:r>
              <a:rPr lang="en-US" sz="2200" b="1" dirty="0">
                <a:latin typeface="Times New Roman" panose="02020603050405020304" pitchFamily="18" charset="0"/>
                <a:ea typeface="+mj-ea"/>
                <a:cs typeface="+mj-cs"/>
              </a:rPr>
              <a:t>Facility page:</a:t>
            </a:r>
            <a:endParaRPr lang="en-HK" sz="2200" b="1" dirty="0">
              <a:latin typeface="Times New Roman" panose="02020603050405020304" pitchFamily="18" charset="0"/>
              <a:ea typeface="+mj-ea"/>
              <a:cs typeface="+mj-cs"/>
            </a:endParaRPr>
          </a:p>
          <a:p>
            <a:endParaRPr lang="en-HK" dirty="0"/>
          </a:p>
        </p:txBody>
      </p:sp>
      <p:pic>
        <p:nvPicPr>
          <p:cNvPr id="5" name="Picture 4">
            <a:extLst>
              <a:ext uri="{FF2B5EF4-FFF2-40B4-BE49-F238E27FC236}">
                <a16:creationId xmlns:a16="http://schemas.microsoft.com/office/drawing/2014/main" id="{52076ABE-044D-FAC6-221A-A3C248A732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23393"/>
            <a:ext cx="12192000" cy="4824248"/>
          </a:xfrm>
          <a:prstGeom prst="rect">
            <a:avLst/>
          </a:prstGeom>
        </p:spPr>
      </p:pic>
    </p:spTree>
    <p:extLst>
      <p:ext uri="{BB962C8B-B14F-4D97-AF65-F5344CB8AC3E}">
        <p14:creationId xmlns:p14="http://schemas.microsoft.com/office/powerpoint/2010/main" val="41211809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D5291D2-7B96-8855-E665-A75C648020C0}"/>
              </a:ext>
            </a:extLst>
          </p:cNvPr>
          <p:cNvSpPr>
            <a:spLocks noGrp="1"/>
          </p:cNvSpPr>
          <p:nvPr>
            <p:ph idx="1"/>
          </p:nvPr>
        </p:nvSpPr>
        <p:spPr>
          <a:xfrm>
            <a:off x="236484" y="756745"/>
            <a:ext cx="12192000" cy="851338"/>
          </a:xfrm>
        </p:spPr>
        <p:txBody>
          <a:bodyPr/>
          <a:lstStyle/>
          <a:p>
            <a:r>
              <a:rPr lang="en-US" sz="2200" b="1" dirty="0">
                <a:latin typeface="Times New Roman" panose="02020603050405020304" pitchFamily="18" charset="0"/>
                <a:ea typeface="+mj-ea"/>
                <a:cs typeface="+mj-cs"/>
              </a:rPr>
              <a:t>Contact page:</a:t>
            </a:r>
            <a:endParaRPr lang="en-HK" sz="2200" b="1" dirty="0">
              <a:latin typeface="Times New Roman" panose="02020603050405020304" pitchFamily="18" charset="0"/>
              <a:ea typeface="+mj-ea"/>
              <a:cs typeface="+mj-cs"/>
            </a:endParaRPr>
          </a:p>
          <a:p>
            <a:endParaRPr lang="en-HK" dirty="0"/>
          </a:p>
        </p:txBody>
      </p:sp>
      <p:pic>
        <p:nvPicPr>
          <p:cNvPr id="5" name="Picture 4">
            <a:extLst>
              <a:ext uri="{FF2B5EF4-FFF2-40B4-BE49-F238E27FC236}">
                <a16:creationId xmlns:a16="http://schemas.microsoft.com/office/drawing/2014/main" id="{8A072F2D-EB32-4219-7126-225150FBD8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91862"/>
            <a:ext cx="12192000" cy="4855780"/>
          </a:xfrm>
          <a:prstGeom prst="rect">
            <a:avLst/>
          </a:prstGeom>
        </p:spPr>
      </p:pic>
    </p:spTree>
    <p:extLst>
      <p:ext uri="{BB962C8B-B14F-4D97-AF65-F5344CB8AC3E}">
        <p14:creationId xmlns:p14="http://schemas.microsoft.com/office/powerpoint/2010/main" val="32092097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0B4B08-F6F8-62DC-F4D9-AA3A8E160173}"/>
              </a:ext>
            </a:extLst>
          </p:cNvPr>
          <p:cNvSpPr>
            <a:spLocks noGrp="1"/>
          </p:cNvSpPr>
          <p:nvPr>
            <p:ph idx="1"/>
          </p:nvPr>
        </p:nvSpPr>
        <p:spPr>
          <a:xfrm>
            <a:off x="562303" y="512380"/>
            <a:ext cx="12192000" cy="1395248"/>
          </a:xfrm>
        </p:spPr>
        <p:txBody>
          <a:bodyPr/>
          <a:lstStyle/>
          <a:p>
            <a:r>
              <a:rPr lang="en-US" sz="2200" b="1" dirty="0">
                <a:latin typeface="Times New Roman" panose="02020603050405020304" pitchFamily="18" charset="0"/>
                <a:ea typeface="+mj-ea"/>
                <a:cs typeface="+mj-cs"/>
              </a:rPr>
              <a:t>About page:</a:t>
            </a:r>
            <a:endParaRPr lang="en-HK" sz="2200" b="1" dirty="0">
              <a:latin typeface="Times New Roman" panose="02020603050405020304" pitchFamily="18" charset="0"/>
              <a:ea typeface="+mj-ea"/>
              <a:cs typeface="+mj-cs"/>
            </a:endParaRPr>
          </a:p>
          <a:p>
            <a:endParaRPr lang="en-HK" dirty="0"/>
          </a:p>
        </p:txBody>
      </p:sp>
      <p:pic>
        <p:nvPicPr>
          <p:cNvPr id="5" name="Picture 4">
            <a:extLst>
              <a:ext uri="{FF2B5EF4-FFF2-40B4-BE49-F238E27FC236}">
                <a16:creationId xmlns:a16="http://schemas.microsoft.com/office/drawing/2014/main" id="{BE15B4AA-840B-BA2E-9C7B-5128495555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07628"/>
            <a:ext cx="12192000" cy="4950372"/>
          </a:xfrm>
          <a:prstGeom prst="rect">
            <a:avLst/>
          </a:prstGeom>
        </p:spPr>
      </p:pic>
    </p:spTree>
    <p:extLst>
      <p:ext uri="{BB962C8B-B14F-4D97-AF65-F5344CB8AC3E}">
        <p14:creationId xmlns:p14="http://schemas.microsoft.com/office/powerpoint/2010/main" val="398325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F2E350-9FB2-8CBE-2765-851F05750F17}"/>
              </a:ext>
            </a:extLst>
          </p:cNvPr>
          <p:cNvSpPr>
            <a:spLocks noGrp="1"/>
          </p:cNvSpPr>
          <p:nvPr>
            <p:ph idx="1"/>
          </p:nvPr>
        </p:nvSpPr>
        <p:spPr>
          <a:xfrm>
            <a:off x="504497" y="646387"/>
            <a:ext cx="12192000" cy="977461"/>
          </a:xfrm>
        </p:spPr>
        <p:txBody>
          <a:bodyPr/>
          <a:lstStyle/>
          <a:p>
            <a:r>
              <a:rPr lang="en-US" sz="2200" b="1" dirty="0">
                <a:latin typeface="Times New Roman" panose="02020603050405020304" pitchFamily="18" charset="0"/>
                <a:ea typeface="+mj-ea"/>
                <a:cs typeface="+mj-cs"/>
              </a:rPr>
              <a:t>Admission form page:</a:t>
            </a:r>
            <a:endParaRPr lang="en-HK" sz="2200" b="1" dirty="0">
              <a:latin typeface="Times New Roman" panose="02020603050405020304" pitchFamily="18" charset="0"/>
              <a:ea typeface="+mj-ea"/>
              <a:cs typeface="+mj-cs"/>
            </a:endParaRPr>
          </a:p>
          <a:p>
            <a:endParaRPr lang="en-HK" dirty="0"/>
          </a:p>
        </p:txBody>
      </p:sp>
      <p:pic>
        <p:nvPicPr>
          <p:cNvPr id="5" name="Picture 4">
            <a:extLst>
              <a:ext uri="{FF2B5EF4-FFF2-40B4-BE49-F238E27FC236}">
                <a16:creationId xmlns:a16="http://schemas.microsoft.com/office/drawing/2014/main" id="{B9BF6FAB-CCEB-03E0-0DDB-E0550BA3B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07628"/>
            <a:ext cx="12192000" cy="4721774"/>
          </a:xfrm>
          <a:prstGeom prst="rect">
            <a:avLst/>
          </a:prstGeom>
        </p:spPr>
      </p:pic>
    </p:spTree>
    <p:extLst>
      <p:ext uri="{BB962C8B-B14F-4D97-AF65-F5344CB8AC3E}">
        <p14:creationId xmlns:p14="http://schemas.microsoft.com/office/powerpoint/2010/main" val="17102652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9E380-6E81-922C-71B5-E1BE0ECEF768}"/>
              </a:ext>
            </a:extLst>
          </p:cNvPr>
          <p:cNvSpPr>
            <a:spLocks noGrp="1"/>
          </p:cNvSpPr>
          <p:nvPr>
            <p:ph type="title"/>
          </p:nvPr>
        </p:nvSpPr>
        <p:spPr>
          <a:xfrm>
            <a:off x="3597165" y="2963917"/>
            <a:ext cx="4020207" cy="1481959"/>
          </a:xfrm>
        </p:spPr>
        <p:txBody>
          <a:bodyPr>
            <a:normAutofit/>
          </a:bodyPr>
          <a:lstStyle/>
          <a:p>
            <a:r>
              <a:rPr lang="en-US" dirty="0"/>
              <a:t> </a:t>
            </a:r>
            <a:r>
              <a:rPr lang="en-US" sz="5400" b="1" dirty="0">
                <a:solidFill>
                  <a:srgbClr val="FFFF00"/>
                </a:solidFill>
                <a:latin typeface="ff2"/>
              </a:rPr>
              <a:t>THANK YOU</a:t>
            </a:r>
            <a:endParaRPr lang="en-HK" sz="5400" b="1" dirty="0">
              <a:solidFill>
                <a:srgbClr val="FFFF00"/>
              </a:solidFill>
              <a:latin typeface="ff2"/>
            </a:endParaRPr>
          </a:p>
        </p:txBody>
      </p:sp>
    </p:spTree>
    <p:extLst>
      <p:ext uri="{BB962C8B-B14F-4D97-AF65-F5344CB8AC3E}">
        <p14:creationId xmlns:p14="http://schemas.microsoft.com/office/powerpoint/2010/main" val="5555519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3C19E-6840-E691-0BCC-926981077FBD}"/>
              </a:ext>
            </a:extLst>
          </p:cNvPr>
          <p:cNvSpPr>
            <a:spLocks noGrp="1"/>
          </p:cNvSpPr>
          <p:nvPr>
            <p:ph type="title"/>
          </p:nvPr>
        </p:nvSpPr>
        <p:spPr>
          <a:xfrm>
            <a:off x="1681050" y="446688"/>
            <a:ext cx="6107116" cy="970450"/>
          </a:xfrm>
        </p:spPr>
        <p:txBody>
          <a:bodyPr>
            <a:normAutofit/>
          </a:bodyPr>
          <a:lstStyle/>
          <a:p>
            <a:r>
              <a:rPr lang="en-US" sz="4900" b="1" dirty="0">
                <a:solidFill>
                  <a:srgbClr val="FFFF00"/>
                </a:solidFill>
                <a:latin typeface="ff2"/>
              </a:rPr>
              <a:t>ABSTRACT</a:t>
            </a:r>
            <a:endParaRPr lang="en-HK" sz="4900" b="1" dirty="0">
              <a:solidFill>
                <a:srgbClr val="FFFF00"/>
              </a:solidFill>
              <a:latin typeface="ff2"/>
            </a:endParaRPr>
          </a:p>
        </p:txBody>
      </p:sp>
      <p:sp>
        <p:nvSpPr>
          <p:cNvPr id="3" name="Content Placeholder 2">
            <a:extLst>
              <a:ext uri="{FF2B5EF4-FFF2-40B4-BE49-F238E27FC236}">
                <a16:creationId xmlns:a16="http://schemas.microsoft.com/office/drawing/2014/main" id="{7FB10922-FA24-CA33-1460-A8B2CF18C608}"/>
              </a:ext>
            </a:extLst>
          </p:cNvPr>
          <p:cNvSpPr>
            <a:spLocks noGrp="1"/>
          </p:cNvSpPr>
          <p:nvPr>
            <p:ph idx="1"/>
          </p:nvPr>
        </p:nvSpPr>
        <p:spPr>
          <a:xfrm>
            <a:off x="330471" y="2435772"/>
            <a:ext cx="10353762" cy="2837793"/>
          </a:xfrm>
        </p:spPr>
        <p:txBody>
          <a:bodyPr>
            <a:normAutofit fontScale="92500" lnSpcReduction="10000"/>
          </a:bodyPr>
          <a:lstStyle/>
          <a:p>
            <a:pPr marL="1143000" marR="532130" lvl="2" indent="-228600">
              <a:lnSpc>
                <a:spcPct val="200000"/>
              </a:lnSpc>
              <a:buFont typeface="Arial" panose="020B0604020202020204" pitchFamily="34" charset="0"/>
              <a:buChar char="❖"/>
              <a:tabLst>
                <a:tab pos="809625" algn="l"/>
                <a:tab pos="810260" algn="l"/>
              </a:tabLst>
            </a:pPr>
            <a:r>
              <a:rPr lang="en-US" sz="2000" dirty="0">
                <a:solidFill>
                  <a:schemeClr val="bg1"/>
                </a:solidFill>
                <a:latin typeface="ff0"/>
              </a:rPr>
              <a:t>Educational website provide all information regarding our colleges. student can get all information before taking admission in this course. This site provides the all information  regarding their syllabus, especially for the training and placement since it is difficult to get the students informed during the campus so all the students can easily get information on website</a:t>
            </a:r>
            <a:endParaRPr lang="en-HK" sz="2000" dirty="0">
              <a:solidFill>
                <a:schemeClr val="bg1"/>
              </a:solidFill>
              <a:latin typeface="ff0"/>
            </a:endParaRPr>
          </a:p>
        </p:txBody>
      </p:sp>
    </p:spTree>
    <p:extLst>
      <p:ext uri="{BB962C8B-B14F-4D97-AF65-F5344CB8AC3E}">
        <p14:creationId xmlns:p14="http://schemas.microsoft.com/office/powerpoint/2010/main" val="15719012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0CC1E-6DC8-27F3-ECF8-2478B2AD43F4}"/>
              </a:ext>
            </a:extLst>
          </p:cNvPr>
          <p:cNvSpPr>
            <a:spLocks noGrp="1"/>
          </p:cNvSpPr>
          <p:nvPr>
            <p:ph type="title"/>
          </p:nvPr>
        </p:nvSpPr>
        <p:spPr>
          <a:xfrm>
            <a:off x="1011621" y="377742"/>
            <a:ext cx="9330558" cy="1325563"/>
          </a:xfrm>
        </p:spPr>
        <p:txBody>
          <a:bodyPr>
            <a:noAutofit/>
          </a:bodyPr>
          <a:lstStyle/>
          <a:p>
            <a:r>
              <a:rPr lang="en-US" sz="4900" b="1" dirty="0">
                <a:solidFill>
                  <a:srgbClr val="FFFF00"/>
                </a:solidFill>
                <a:latin typeface="ff2"/>
              </a:rPr>
              <a:t>Scope of system</a:t>
            </a:r>
            <a:r>
              <a:rPr lang="en-US" sz="4800" b="1" kern="0" dirty="0">
                <a:solidFill>
                  <a:srgbClr val="FFFF00"/>
                </a:solidFill>
                <a:effectLst/>
                <a:latin typeface="Times New Roman" panose="02020603050405020304" pitchFamily="18" charset="0"/>
                <a:ea typeface="Times New Roman" panose="02020603050405020304" pitchFamily="18" charset="0"/>
              </a:rPr>
              <a:t>:</a:t>
            </a:r>
            <a:br>
              <a:rPr lang="en-HK" sz="4800" b="1" kern="0" dirty="0">
                <a:solidFill>
                  <a:srgbClr val="FF0000"/>
                </a:solidFill>
                <a:effectLst/>
                <a:latin typeface="Times New Roman" panose="02020603050405020304" pitchFamily="18" charset="0"/>
                <a:ea typeface="Times New Roman" panose="02020603050405020304" pitchFamily="18" charset="0"/>
              </a:rPr>
            </a:br>
            <a:endParaRPr lang="en-HK" sz="4800" dirty="0">
              <a:solidFill>
                <a:srgbClr val="FF0000"/>
              </a:solidFill>
            </a:endParaRPr>
          </a:p>
        </p:txBody>
      </p:sp>
      <p:sp>
        <p:nvSpPr>
          <p:cNvPr id="3" name="Content Placeholder 2">
            <a:extLst>
              <a:ext uri="{FF2B5EF4-FFF2-40B4-BE49-F238E27FC236}">
                <a16:creationId xmlns:a16="http://schemas.microsoft.com/office/drawing/2014/main" id="{33777068-732E-735B-998E-E90FDD867212}"/>
              </a:ext>
            </a:extLst>
          </p:cNvPr>
          <p:cNvSpPr>
            <a:spLocks noGrp="1"/>
          </p:cNvSpPr>
          <p:nvPr>
            <p:ph idx="1"/>
          </p:nvPr>
        </p:nvSpPr>
        <p:spPr>
          <a:xfrm>
            <a:off x="0" y="2192611"/>
            <a:ext cx="10515600" cy="4351338"/>
          </a:xfrm>
        </p:spPr>
        <p:txBody>
          <a:bodyPr>
            <a:normAutofit fontScale="25000" lnSpcReduction="20000"/>
          </a:bodyPr>
          <a:lstStyle/>
          <a:p>
            <a:pPr>
              <a:lnSpc>
                <a:spcPct val="160000"/>
              </a:lnSpc>
              <a:spcBef>
                <a:spcPts val="20"/>
              </a:spcBef>
            </a:pPr>
            <a:r>
              <a:rPr lang="en-US" sz="1500" dirty="0">
                <a:ln>
                  <a:noFill/>
                </a:ln>
                <a:solidFill>
                  <a:srgbClr val="000000"/>
                </a:solidFill>
                <a:effectLst>
                  <a:outerShdw blurRad="38100" dist="19050" dir="2700000" algn="tl">
                    <a:schemeClr val="dk1">
                      <a:alpha val="40000"/>
                    </a:schemeClr>
                  </a:outerShdw>
                </a:effectLst>
                <a:latin typeface="Times New Roman" panose="02020603050405020304" pitchFamily="18" charset="0"/>
                <a:ea typeface="Times New Roman" panose="02020603050405020304" pitchFamily="18" charset="0"/>
              </a:rPr>
              <a:t> </a:t>
            </a:r>
            <a:endParaRPr lang="en-HK" sz="1200" dirty="0">
              <a:effectLst/>
              <a:latin typeface="Times New Roman" panose="02020603050405020304" pitchFamily="18" charset="0"/>
              <a:ea typeface="Times New Roman" panose="02020603050405020304" pitchFamily="18" charset="0"/>
            </a:endParaRPr>
          </a:p>
          <a:p>
            <a:pPr marL="1143000" marR="532130" lvl="2" indent="-228600">
              <a:lnSpc>
                <a:spcPct val="220000"/>
              </a:lnSpc>
              <a:buFont typeface="Arial" panose="020B0604020202020204" pitchFamily="34" charset="0"/>
              <a:buChar char="❖"/>
              <a:tabLst>
                <a:tab pos="809625" algn="l"/>
                <a:tab pos="810260" algn="l"/>
              </a:tabLst>
            </a:pPr>
            <a:r>
              <a:rPr lang="en-US" sz="8000" dirty="0">
                <a:solidFill>
                  <a:schemeClr val="bg1"/>
                </a:solidFill>
                <a:effectLst/>
                <a:latin typeface="ff0"/>
              </a:rPr>
              <a:t>It also help in current all works related to educational website.</a:t>
            </a:r>
            <a:endParaRPr lang="en-HK" sz="8000" dirty="0">
              <a:solidFill>
                <a:schemeClr val="bg1"/>
              </a:solidFill>
              <a:effectLst/>
              <a:latin typeface="ff0"/>
            </a:endParaRPr>
          </a:p>
          <a:p>
            <a:pPr marL="1143000" marR="532130" lvl="2" indent="-228600">
              <a:lnSpc>
                <a:spcPct val="220000"/>
              </a:lnSpc>
              <a:buFont typeface="Arial" panose="020B0604020202020204" pitchFamily="34" charset="0"/>
              <a:buChar char="❖"/>
              <a:tabLst>
                <a:tab pos="809625" algn="l"/>
                <a:tab pos="810260" algn="l"/>
              </a:tabLst>
            </a:pPr>
            <a:r>
              <a:rPr lang="en-US" sz="8000" dirty="0">
                <a:solidFill>
                  <a:schemeClr val="bg1"/>
                </a:solidFill>
                <a:effectLst/>
                <a:latin typeface="ff0"/>
              </a:rPr>
              <a:t>This web site is being developed for college and is intended  to used by individuals with web access.</a:t>
            </a:r>
            <a:endParaRPr lang="en-HK" sz="8000" dirty="0">
              <a:solidFill>
                <a:schemeClr val="bg1"/>
              </a:solidFill>
              <a:effectLst/>
              <a:latin typeface="ff0"/>
            </a:endParaRPr>
          </a:p>
          <a:p>
            <a:pPr marL="1143000" lvl="2" indent="-228600">
              <a:lnSpc>
                <a:spcPct val="220000"/>
              </a:lnSpc>
              <a:buFont typeface="Arial" panose="020B0604020202020204" pitchFamily="34" charset="0"/>
              <a:buChar char="❖"/>
              <a:tabLst>
                <a:tab pos="809625" algn="l"/>
                <a:tab pos="810260" algn="l"/>
              </a:tabLst>
            </a:pPr>
            <a:r>
              <a:rPr lang="en-US" sz="8000" dirty="0">
                <a:solidFill>
                  <a:schemeClr val="bg1"/>
                </a:solidFill>
                <a:effectLst/>
                <a:latin typeface="ff0"/>
              </a:rPr>
              <a:t>This is also very useful for faculty and students of b.voc course </a:t>
            </a:r>
            <a:endParaRPr lang="en-HK" sz="8000" dirty="0">
              <a:solidFill>
                <a:schemeClr val="bg1"/>
              </a:solidFill>
              <a:effectLst/>
              <a:latin typeface="ff0"/>
            </a:endParaRPr>
          </a:p>
          <a:p>
            <a:pPr marL="1143000" marR="532765" lvl="2" indent="-228600">
              <a:lnSpc>
                <a:spcPct val="220000"/>
              </a:lnSpc>
              <a:spcBef>
                <a:spcPts val="1425"/>
              </a:spcBef>
              <a:spcAft>
                <a:spcPts val="0"/>
              </a:spcAft>
              <a:buFont typeface="Arial" panose="020B0604020202020204" pitchFamily="34" charset="0"/>
              <a:buChar char="❖"/>
              <a:tabLst>
                <a:tab pos="810260" algn="l"/>
              </a:tabLst>
            </a:pPr>
            <a:r>
              <a:rPr lang="en-US" sz="8000" dirty="0">
                <a:solidFill>
                  <a:schemeClr val="bg1"/>
                </a:solidFill>
                <a:effectLst/>
                <a:latin typeface="ff0"/>
              </a:rPr>
              <a:t>This web sit is important to inform student about </a:t>
            </a:r>
            <a:r>
              <a:rPr lang="en-US" sz="8000" dirty="0">
                <a:solidFill>
                  <a:schemeClr val="bg1"/>
                </a:solidFill>
                <a:latin typeface="ff0"/>
              </a:rPr>
              <a:t>B.voc</a:t>
            </a:r>
            <a:r>
              <a:rPr lang="en-US" sz="8000" dirty="0">
                <a:solidFill>
                  <a:schemeClr val="bg1"/>
                </a:solidFill>
                <a:effectLst/>
                <a:latin typeface="ff0"/>
              </a:rPr>
              <a:t> course  information</a:t>
            </a:r>
            <a:endParaRPr lang="en-HK" sz="8000" dirty="0">
              <a:solidFill>
                <a:schemeClr val="bg1"/>
              </a:solidFill>
              <a:effectLst/>
              <a:latin typeface="ff0"/>
            </a:endParaRPr>
          </a:p>
          <a:p>
            <a:pPr marL="0" indent="0">
              <a:lnSpc>
                <a:spcPct val="220000"/>
              </a:lnSpc>
              <a:buNone/>
            </a:pPr>
            <a:br>
              <a:rPr lang="en-US" sz="8000" dirty="0">
                <a:solidFill>
                  <a:schemeClr val="bg1"/>
                </a:solidFill>
                <a:effectLst/>
                <a:latin typeface="ff0"/>
              </a:rPr>
            </a:br>
            <a:endParaRPr lang="en-HK" sz="8000" dirty="0">
              <a:solidFill>
                <a:schemeClr val="bg1"/>
              </a:solidFill>
              <a:effectLst/>
              <a:latin typeface="ff0"/>
            </a:endParaRPr>
          </a:p>
        </p:txBody>
      </p:sp>
    </p:spTree>
    <p:extLst>
      <p:ext uri="{BB962C8B-B14F-4D97-AF65-F5344CB8AC3E}">
        <p14:creationId xmlns:p14="http://schemas.microsoft.com/office/powerpoint/2010/main" val="7122915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9F71B-3C46-A9F0-3DFB-46538645BD06}"/>
              </a:ext>
            </a:extLst>
          </p:cNvPr>
          <p:cNvSpPr>
            <a:spLocks noGrp="1"/>
          </p:cNvSpPr>
          <p:nvPr>
            <p:ph type="title"/>
          </p:nvPr>
        </p:nvSpPr>
        <p:spPr/>
        <p:txBody>
          <a:bodyPr/>
          <a:lstStyle/>
          <a:p>
            <a:r>
              <a:rPr lang="en-US" sz="4900" dirty="0">
                <a:solidFill>
                  <a:srgbClr val="FFFF00"/>
                </a:solidFill>
                <a:latin typeface="ff2"/>
              </a:rPr>
              <a:t>Advantages</a:t>
            </a:r>
            <a:endParaRPr lang="en-HK" sz="4900" dirty="0">
              <a:solidFill>
                <a:srgbClr val="FFFF00"/>
              </a:solidFill>
              <a:latin typeface="ff2"/>
            </a:endParaRPr>
          </a:p>
        </p:txBody>
      </p:sp>
      <p:sp>
        <p:nvSpPr>
          <p:cNvPr id="3" name="Content Placeholder 2">
            <a:extLst>
              <a:ext uri="{FF2B5EF4-FFF2-40B4-BE49-F238E27FC236}">
                <a16:creationId xmlns:a16="http://schemas.microsoft.com/office/drawing/2014/main" id="{815A3699-AF2A-96AF-22FC-CC3DFD949804}"/>
              </a:ext>
            </a:extLst>
          </p:cNvPr>
          <p:cNvSpPr>
            <a:spLocks noGrp="1"/>
          </p:cNvSpPr>
          <p:nvPr>
            <p:ph idx="1"/>
          </p:nvPr>
        </p:nvSpPr>
        <p:spPr/>
        <p:txBody>
          <a:bodyPr/>
          <a:lstStyle/>
          <a:p>
            <a:pPr>
              <a:buFont typeface="Wingdings" panose="05000000000000000000" pitchFamily="2" charset="2"/>
              <a:buChar char="v"/>
            </a:pPr>
            <a:r>
              <a:rPr lang="en-US" dirty="0">
                <a:solidFill>
                  <a:schemeClr val="bg1"/>
                </a:solidFill>
              </a:rPr>
              <a:t>Student can assess there course at any time, from any were they can sign up.</a:t>
            </a:r>
          </a:p>
          <a:p>
            <a:pPr>
              <a:buFont typeface="Wingdings" panose="05000000000000000000" pitchFamily="2" charset="2"/>
              <a:buChar char="v"/>
            </a:pPr>
            <a:endParaRPr lang="en-US" dirty="0">
              <a:solidFill>
                <a:schemeClr val="bg1"/>
              </a:solidFill>
            </a:endParaRPr>
          </a:p>
          <a:p>
            <a:pPr>
              <a:buFont typeface="Wingdings" panose="05000000000000000000" pitchFamily="2" charset="2"/>
              <a:buChar char="v"/>
            </a:pPr>
            <a:r>
              <a:rPr lang="en-US" dirty="0">
                <a:solidFill>
                  <a:schemeClr val="bg1"/>
                </a:solidFill>
              </a:rPr>
              <a:t>You will save time if you have a website link.</a:t>
            </a:r>
          </a:p>
          <a:p>
            <a:pPr>
              <a:buFont typeface="Wingdings" panose="05000000000000000000" pitchFamily="2" charset="2"/>
              <a:buChar char="v"/>
            </a:pPr>
            <a:endParaRPr lang="en-US" dirty="0">
              <a:solidFill>
                <a:schemeClr val="bg1"/>
              </a:solidFill>
            </a:endParaRPr>
          </a:p>
          <a:p>
            <a:pPr>
              <a:buFont typeface="Wingdings" panose="05000000000000000000" pitchFamily="2" charset="2"/>
              <a:buChar char="v"/>
            </a:pPr>
            <a:r>
              <a:rPr lang="en-US" dirty="0">
                <a:solidFill>
                  <a:schemeClr val="bg1"/>
                </a:solidFill>
              </a:rPr>
              <a:t>Student know how many facility in this course and college have.</a:t>
            </a:r>
          </a:p>
          <a:p>
            <a:pPr>
              <a:buFont typeface="Wingdings" panose="05000000000000000000" pitchFamily="2" charset="2"/>
              <a:buChar char="v"/>
            </a:pPr>
            <a:endParaRPr lang="en-US" dirty="0">
              <a:solidFill>
                <a:schemeClr val="bg1"/>
              </a:solidFill>
            </a:endParaRPr>
          </a:p>
          <a:p>
            <a:pPr>
              <a:buFont typeface="Wingdings" panose="05000000000000000000" pitchFamily="2" charset="2"/>
              <a:buChar char="v"/>
            </a:pPr>
            <a:r>
              <a:rPr lang="en-US" dirty="0">
                <a:solidFill>
                  <a:schemeClr val="bg1"/>
                </a:solidFill>
              </a:rPr>
              <a:t>You can take online admission through website</a:t>
            </a:r>
          </a:p>
        </p:txBody>
      </p:sp>
    </p:spTree>
    <p:extLst>
      <p:ext uri="{BB962C8B-B14F-4D97-AF65-F5344CB8AC3E}">
        <p14:creationId xmlns:p14="http://schemas.microsoft.com/office/powerpoint/2010/main" val="488957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6A6A4-AFAD-0957-25BF-518792844C32}"/>
              </a:ext>
            </a:extLst>
          </p:cNvPr>
          <p:cNvSpPr>
            <a:spLocks noGrp="1"/>
          </p:cNvSpPr>
          <p:nvPr>
            <p:ph type="title"/>
          </p:nvPr>
        </p:nvSpPr>
        <p:spPr>
          <a:xfrm>
            <a:off x="1066195" y="388883"/>
            <a:ext cx="8850315" cy="970450"/>
          </a:xfrm>
        </p:spPr>
        <p:txBody>
          <a:bodyPr/>
          <a:lstStyle/>
          <a:p>
            <a:r>
              <a:rPr lang="en-US" sz="4900" b="1" dirty="0">
                <a:solidFill>
                  <a:srgbClr val="FFFF00"/>
                </a:solidFill>
                <a:latin typeface="ff2"/>
              </a:rPr>
              <a:t>Page details</a:t>
            </a:r>
            <a:endParaRPr lang="en-HK" sz="4900" b="1" dirty="0">
              <a:solidFill>
                <a:srgbClr val="FFFF00"/>
              </a:solidFill>
              <a:latin typeface="ff2"/>
            </a:endParaRPr>
          </a:p>
        </p:txBody>
      </p:sp>
      <p:sp>
        <p:nvSpPr>
          <p:cNvPr id="3" name="Content Placeholder 2">
            <a:extLst>
              <a:ext uri="{FF2B5EF4-FFF2-40B4-BE49-F238E27FC236}">
                <a16:creationId xmlns:a16="http://schemas.microsoft.com/office/drawing/2014/main" id="{B4D15C66-D871-42A7-30C4-174B638D571C}"/>
              </a:ext>
            </a:extLst>
          </p:cNvPr>
          <p:cNvSpPr>
            <a:spLocks noGrp="1"/>
          </p:cNvSpPr>
          <p:nvPr>
            <p:ph idx="1"/>
          </p:nvPr>
        </p:nvSpPr>
        <p:spPr>
          <a:xfrm>
            <a:off x="717332" y="2743200"/>
            <a:ext cx="10131425" cy="4114800"/>
          </a:xfrm>
        </p:spPr>
        <p:txBody>
          <a:bodyPr>
            <a:normAutofit fontScale="92500" lnSpcReduction="10000"/>
          </a:bodyPr>
          <a:lstStyle/>
          <a:p>
            <a:pPr>
              <a:buFont typeface="Wingdings" panose="05000000000000000000" pitchFamily="2" charset="2"/>
              <a:buChar char="v"/>
            </a:pPr>
            <a:r>
              <a:rPr lang="en-US" dirty="0">
                <a:solidFill>
                  <a:schemeClr val="bg1"/>
                </a:solidFill>
              </a:rPr>
              <a:t>Home page</a:t>
            </a:r>
          </a:p>
          <a:p>
            <a:pPr marL="0" indent="0">
              <a:buNone/>
            </a:pPr>
            <a:r>
              <a:rPr lang="en-US" dirty="0">
                <a:solidFill>
                  <a:schemeClr val="bg1"/>
                </a:solidFill>
              </a:rPr>
              <a:t> </a:t>
            </a:r>
          </a:p>
          <a:p>
            <a:pPr>
              <a:buFont typeface="Wingdings" panose="05000000000000000000" pitchFamily="2" charset="2"/>
              <a:buChar char="v"/>
            </a:pPr>
            <a:r>
              <a:rPr lang="en-US" dirty="0">
                <a:solidFill>
                  <a:schemeClr val="bg1"/>
                </a:solidFill>
              </a:rPr>
              <a:t>Facility page</a:t>
            </a:r>
          </a:p>
          <a:p>
            <a:pPr>
              <a:buFont typeface="Wingdings" panose="05000000000000000000" pitchFamily="2" charset="2"/>
              <a:buChar char="v"/>
            </a:pPr>
            <a:endParaRPr lang="en-US" dirty="0">
              <a:solidFill>
                <a:schemeClr val="bg1"/>
              </a:solidFill>
            </a:endParaRPr>
          </a:p>
          <a:p>
            <a:pPr>
              <a:buFont typeface="Wingdings" panose="05000000000000000000" pitchFamily="2" charset="2"/>
              <a:buChar char="v"/>
            </a:pPr>
            <a:r>
              <a:rPr lang="en-US" dirty="0">
                <a:solidFill>
                  <a:schemeClr val="bg1"/>
                </a:solidFill>
              </a:rPr>
              <a:t>Contact page</a:t>
            </a:r>
          </a:p>
          <a:p>
            <a:pPr>
              <a:buFont typeface="Wingdings" panose="05000000000000000000" pitchFamily="2" charset="2"/>
              <a:buChar char="v"/>
            </a:pPr>
            <a:endParaRPr lang="en-US" dirty="0">
              <a:solidFill>
                <a:schemeClr val="bg1"/>
              </a:solidFill>
            </a:endParaRPr>
          </a:p>
          <a:p>
            <a:pPr>
              <a:buFont typeface="Wingdings" panose="05000000000000000000" pitchFamily="2" charset="2"/>
              <a:buChar char="v"/>
            </a:pPr>
            <a:r>
              <a:rPr lang="en-US" dirty="0">
                <a:solidFill>
                  <a:schemeClr val="bg1"/>
                </a:solidFill>
              </a:rPr>
              <a:t>About us page</a:t>
            </a:r>
          </a:p>
          <a:p>
            <a:pPr>
              <a:buFont typeface="Wingdings" panose="05000000000000000000" pitchFamily="2" charset="2"/>
              <a:buChar char="v"/>
            </a:pPr>
            <a:endParaRPr lang="en-US" dirty="0">
              <a:solidFill>
                <a:schemeClr val="bg1"/>
              </a:solidFill>
            </a:endParaRPr>
          </a:p>
          <a:p>
            <a:pPr>
              <a:buFont typeface="Wingdings" panose="05000000000000000000" pitchFamily="2" charset="2"/>
              <a:buChar char="v"/>
            </a:pPr>
            <a:r>
              <a:rPr lang="en-US" dirty="0">
                <a:solidFill>
                  <a:schemeClr val="bg1"/>
                </a:solidFill>
              </a:rPr>
              <a:t>Sign up page</a:t>
            </a:r>
          </a:p>
          <a:p>
            <a:pPr>
              <a:buFont typeface="Wingdings" panose="05000000000000000000" pitchFamily="2" charset="2"/>
              <a:buChar char="v"/>
            </a:pPr>
            <a:endParaRPr lang="en-US" dirty="0">
              <a:solidFill>
                <a:schemeClr val="bg1"/>
              </a:solidFill>
            </a:endParaRPr>
          </a:p>
          <a:p>
            <a:pPr>
              <a:buFont typeface="Wingdings" panose="05000000000000000000" pitchFamily="2" charset="2"/>
              <a:buChar char="v"/>
            </a:pPr>
            <a:r>
              <a:rPr lang="en-US" dirty="0">
                <a:solidFill>
                  <a:schemeClr val="bg1"/>
                </a:solidFill>
              </a:rPr>
              <a:t>Admission page</a:t>
            </a:r>
          </a:p>
          <a:p>
            <a:pPr>
              <a:buFont typeface="Wingdings" panose="05000000000000000000" pitchFamily="2" charset="2"/>
              <a:buChar char="v"/>
            </a:pPr>
            <a:endParaRPr lang="en-US" dirty="0"/>
          </a:p>
          <a:p>
            <a:pPr>
              <a:buFont typeface="Wingdings" panose="05000000000000000000" pitchFamily="2" charset="2"/>
              <a:buChar char="v"/>
            </a:pPr>
            <a:endParaRPr lang="en-HK" dirty="0"/>
          </a:p>
        </p:txBody>
      </p:sp>
    </p:spTree>
    <p:extLst>
      <p:ext uri="{BB962C8B-B14F-4D97-AF65-F5344CB8AC3E}">
        <p14:creationId xmlns:p14="http://schemas.microsoft.com/office/powerpoint/2010/main" val="3642441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40981-5CC5-4CF6-69F3-675989C73EB9}"/>
              </a:ext>
            </a:extLst>
          </p:cNvPr>
          <p:cNvSpPr>
            <a:spLocks noGrp="1"/>
          </p:cNvSpPr>
          <p:nvPr>
            <p:ph type="title"/>
          </p:nvPr>
        </p:nvSpPr>
        <p:spPr>
          <a:xfrm>
            <a:off x="257503" y="204952"/>
            <a:ext cx="10825656" cy="1120611"/>
          </a:xfrm>
        </p:spPr>
        <p:txBody>
          <a:bodyPr>
            <a:normAutofit/>
          </a:bodyPr>
          <a:lstStyle/>
          <a:p>
            <a:r>
              <a:rPr lang="en-US" sz="1800" b="1" dirty="0">
                <a:effectLst/>
                <a:latin typeface="Times New Roman" panose="02020603050405020304" pitchFamily="18" charset="0"/>
                <a:ea typeface="Times New Roman" panose="02020603050405020304" pitchFamily="18" charset="0"/>
              </a:rPr>
              <a:t>  </a:t>
            </a:r>
            <a:r>
              <a:rPr lang="en-US" sz="5400" b="1" dirty="0">
                <a:solidFill>
                  <a:srgbClr val="FFFF00"/>
                </a:solidFill>
                <a:latin typeface="ff2"/>
              </a:rPr>
              <a:t>Snapshots of projects </a:t>
            </a:r>
            <a:endParaRPr lang="en-HK" sz="5400" b="1" dirty="0">
              <a:solidFill>
                <a:srgbClr val="FFFF00"/>
              </a:solidFill>
              <a:latin typeface="ff2"/>
            </a:endParaRPr>
          </a:p>
        </p:txBody>
      </p:sp>
      <p:sp>
        <p:nvSpPr>
          <p:cNvPr id="3" name="Content Placeholder 2">
            <a:extLst>
              <a:ext uri="{FF2B5EF4-FFF2-40B4-BE49-F238E27FC236}">
                <a16:creationId xmlns:a16="http://schemas.microsoft.com/office/drawing/2014/main" id="{FDDD163A-BA2A-D6B2-7021-BAB3C79EBFB0}"/>
              </a:ext>
            </a:extLst>
          </p:cNvPr>
          <p:cNvSpPr>
            <a:spLocks noGrp="1"/>
          </p:cNvSpPr>
          <p:nvPr>
            <p:ph idx="1"/>
          </p:nvPr>
        </p:nvSpPr>
        <p:spPr>
          <a:xfrm>
            <a:off x="-352097" y="912812"/>
            <a:ext cx="11653345" cy="1737383"/>
          </a:xfrm>
        </p:spPr>
        <p:txBody>
          <a:bodyPr/>
          <a:lstStyle/>
          <a:p>
            <a:pPr marL="457200" lvl="1" indent="0" algn="just">
              <a:buSzPts val="1200"/>
              <a:buNone/>
              <a:tabLst>
                <a:tab pos="1228725" algn="l"/>
                <a:tab pos="1229360" algn="l"/>
              </a:tabLst>
            </a:pPr>
            <a:r>
              <a:rPr lang="en-US" sz="2200" b="1" dirty="0">
                <a:latin typeface="Times New Roman" panose="02020603050405020304" pitchFamily="18" charset="0"/>
              </a:rPr>
              <a:t>     Home Screen:</a:t>
            </a:r>
          </a:p>
          <a:p>
            <a:pPr marL="457200" lvl="1" indent="0" algn="just">
              <a:buSzPts val="1200"/>
              <a:buNone/>
              <a:tabLst>
                <a:tab pos="1228725" algn="l"/>
                <a:tab pos="1229360" algn="l"/>
              </a:tabLst>
            </a:pPr>
            <a:endParaRPr lang="en-US" sz="2200" b="1" dirty="0">
              <a:latin typeface="Times New Roman" panose="02020603050405020304" pitchFamily="18" charset="0"/>
            </a:endParaRPr>
          </a:p>
        </p:txBody>
      </p:sp>
      <p:pic>
        <p:nvPicPr>
          <p:cNvPr id="5" name="Picture 4">
            <a:extLst>
              <a:ext uri="{FF2B5EF4-FFF2-40B4-BE49-F238E27FC236}">
                <a16:creationId xmlns:a16="http://schemas.microsoft.com/office/drawing/2014/main" id="{8647E6C4-7DA1-0ABA-D123-2D8A1F80AD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86126"/>
            <a:ext cx="12191999" cy="4871873"/>
          </a:xfrm>
          <a:prstGeom prst="rect">
            <a:avLst/>
          </a:prstGeom>
        </p:spPr>
      </p:pic>
    </p:spTree>
    <p:extLst>
      <p:ext uri="{BB962C8B-B14F-4D97-AF65-F5344CB8AC3E}">
        <p14:creationId xmlns:p14="http://schemas.microsoft.com/office/powerpoint/2010/main" val="3975993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E859E36-3DE0-4D02-6E28-320B843711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7559" y="536028"/>
            <a:ext cx="11146220" cy="6148551"/>
          </a:xfrm>
        </p:spPr>
      </p:pic>
    </p:spTree>
    <p:extLst>
      <p:ext uri="{BB962C8B-B14F-4D97-AF65-F5344CB8AC3E}">
        <p14:creationId xmlns:p14="http://schemas.microsoft.com/office/powerpoint/2010/main" val="4066956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A27C36C-054F-A5EE-01DE-2AA84DA33E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3683" y="189186"/>
            <a:ext cx="11004331" cy="6432331"/>
          </a:xfrm>
        </p:spPr>
      </p:pic>
    </p:spTree>
    <p:extLst>
      <p:ext uri="{BB962C8B-B14F-4D97-AF65-F5344CB8AC3E}">
        <p14:creationId xmlns:p14="http://schemas.microsoft.com/office/powerpoint/2010/main" val="1373601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619294C-23D4-5814-8040-DDF30646C20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1945" y="362607"/>
            <a:ext cx="11288110" cy="6164317"/>
          </a:xfrm>
        </p:spPr>
      </p:pic>
    </p:spTree>
    <p:extLst>
      <p:ext uri="{BB962C8B-B14F-4D97-AF65-F5344CB8AC3E}">
        <p14:creationId xmlns:p14="http://schemas.microsoft.com/office/powerpoint/2010/main" val="327910768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4">
      <a:dk1>
        <a:srgbClr val="000000"/>
      </a:dk1>
      <a:lt1>
        <a:sysClr val="window" lastClr="FFFFFF"/>
      </a:lt1>
      <a:dk2>
        <a:srgbClr val="FFFFFF"/>
      </a:dk2>
      <a:lt2>
        <a:srgbClr val="FFFFFF"/>
      </a:lt2>
      <a:accent1>
        <a:srgbClr val="000000"/>
      </a:accent1>
      <a:accent2>
        <a:srgbClr val="000000"/>
      </a:accent2>
      <a:accent3>
        <a:srgbClr val="000000"/>
      </a:accent3>
      <a:accent4>
        <a:srgbClr val="000000"/>
      </a:accent4>
      <a:accent5>
        <a:srgbClr val="000000"/>
      </a:accent5>
      <a:accent6>
        <a:srgbClr val="000000"/>
      </a:accent6>
      <a:hlink>
        <a:srgbClr val="000000"/>
      </a:hlink>
      <a:folHlink>
        <a:srgbClr val="000000"/>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TM03457503[[fn=Quotable]]</Template>
  <TotalTime>1061</TotalTime>
  <Words>247</Words>
  <Application>Microsoft Office PowerPoint</Application>
  <PresentationFormat>Widescreen</PresentationFormat>
  <Paragraphs>49</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Century Gothic</vt:lpstr>
      <vt:lpstr>ff0</vt:lpstr>
      <vt:lpstr>ff2</vt:lpstr>
      <vt:lpstr>Times New Roman</vt:lpstr>
      <vt:lpstr>Wingdings</vt:lpstr>
      <vt:lpstr>Wingdings 2</vt:lpstr>
      <vt:lpstr>Quotable</vt:lpstr>
      <vt:lpstr>         PROJECT ON     EDUCATIONAL WEBSITE</vt:lpstr>
      <vt:lpstr>ABSTRACT</vt:lpstr>
      <vt:lpstr>Scope of system: </vt:lpstr>
      <vt:lpstr>Advantages</vt:lpstr>
      <vt:lpstr>Page details</vt:lpstr>
      <vt:lpstr>  Snapshots of projects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 FIELD WEBSITE</dc:title>
  <dc:creator>akshay adhav</dc:creator>
  <cp:lastModifiedBy>akshay adhav</cp:lastModifiedBy>
  <cp:revision>24</cp:revision>
  <dcterms:created xsi:type="dcterms:W3CDTF">2022-12-15T08:43:46Z</dcterms:created>
  <dcterms:modified xsi:type="dcterms:W3CDTF">2023-01-03T09:23:04Z</dcterms:modified>
</cp:coreProperties>
</file>

<file path=docProps/thumbnail.jpeg>
</file>